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3" r:id="rId4"/>
    <p:sldId id="262" r:id="rId5"/>
    <p:sldId id="261" r:id="rId6"/>
    <p:sldId id="260" r:id="rId7"/>
    <p:sldId id="259" r:id="rId8"/>
    <p:sldId id="258" r:id="rId9"/>
    <p:sldId id="25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4" r:id="rId19"/>
    <p:sldId id="275" r:id="rId20"/>
    <p:sldId id="273" r:id="rId21"/>
    <p:sldId id="276" r:id="rId22"/>
    <p:sldId id="271" r:id="rId23"/>
    <p:sldId id="277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875" y="662940"/>
            <a:ext cx="9218930" cy="55314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520065"/>
            <a:ext cx="8041640" cy="5438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20" y="450850"/>
            <a:ext cx="7373620" cy="5903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380" y="1427480"/>
            <a:ext cx="5483860" cy="3933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0" y="1613535"/>
            <a:ext cx="5342890" cy="37477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05" y="1513205"/>
            <a:ext cx="6520815" cy="3542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695" y="1696085"/>
            <a:ext cx="2187575" cy="33597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330" y="139065"/>
            <a:ext cx="10213975" cy="65798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" y="440690"/>
            <a:ext cx="11481435" cy="59772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822325"/>
            <a:ext cx="11320780" cy="54165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0" y="321310"/>
            <a:ext cx="9245600" cy="62153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30" y="753745"/>
            <a:ext cx="11483975" cy="57327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1343660"/>
            <a:ext cx="11465560" cy="42856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95" y="224155"/>
            <a:ext cx="8897620" cy="64096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1163320"/>
            <a:ext cx="11412220" cy="4378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3630" y="238125"/>
            <a:ext cx="6541135" cy="63817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440" y="4408805"/>
            <a:ext cx="2702560" cy="24491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" y="155575"/>
            <a:ext cx="8962390" cy="6702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0"/>
            <a:ext cx="874395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394335"/>
            <a:ext cx="9515475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699135"/>
            <a:ext cx="8691880" cy="37668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786130"/>
            <a:ext cx="9286240" cy="50114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5" y="464185"/>
            <a:ext cx="8789035" cy="5656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765175"/>
            <a:ext cx="8672195" cy="45161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mNhOTcwOWY2ODQ5MzVkMjk0Zjg3NzFhMmI0ZmM3MT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 xu</dc:creator>
  <cp:lastModifiedBy>锵锵锵锵</cp:lastModifiedBy>
  <cp:revision>4</cp:revision>
  <dcterms:created xsi:type="dcterms:W3CDTF">2023-08-09T12:44:00Z</dcterms:created>
  <dcterms:modified xsi:type="dcterms:W3CDTF">2024-10-12T09:55:08Z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2052-12.1.0.18608</vt:lpwstr>
  </property>
</Properties>
</file>